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C7D6EB-73CD-4962-8A16-AD44B50135C2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19EA55-342F-42F1-A965-68D67D274CB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3500462"/>
          </a:xfrm>
        </p:spPr>
        <p:txBody>
          <a:bodyPr>
            <a:normAutofit/>
          </a:bodyPr>
          <a:lstStyle/>
          <a:p>
            <a:r>
              <a:rPr lang="ru-RU" dirty="0" smtClean="0"/>
              <a:t>Обобщение  темы «Экосистемы»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429132"/>
            <a:ext cx="8229600" cy="1880228"/>
          </a:xfrm>
        </p:spPr>
        <p:txBody>
          <a:bodyPr/>
          <a:lstStyle/>
          <a:p>
            <a:pPr algn="r">
              <a:buNone/>
            </a:pPr>
            <a:r>
              <a:rPr lang="ru-RU" dirty="0" smtClean="0"/>
              <a:t>Пронина Татьяна Сергеевна,</a:t>
            </a:r>
          </a:p>
          <a:p>
            <a:pPr algn="r">
              <a:buNone/>
            </a:pPr>
            <a:r>
              <a:rPr lang="ru-RU" dirty="0" smtClean="0"/>
              <a:t>у</a:t>
            </a:r>
            <a:r>
              <a:rPr lang="ru-RU" dirty="0" smtClean="0"/>
              <a:t>читель биологии </a:t>
            </a:r>
          </a:p>
          <a:p>
            <a:pPr algn="r">
              <a:buNone/>
            </a:pPr>
            <a:r>
              <a:rPr lang="ru-RU" dirty="0" smtClean="0"/>
              <a:t>МБОУ «2-Михайловская СОШ»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42918"/>
            <a:ext cx="7772400" cy="78581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Блиц-опрос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571612"/>
            <a:ext cx="8715404" cy="4929222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Что такое экология? </a:t>
            </a:r>
          </a:p>
          <a:p>
            <a:pPr lvl="0"/>
            <a:r>
              <a:rPr lang="ru-RU" dirty="0" smtClean="0"/>
              <a:t>Что такое экологический фактор? </a:t>
            </a:r>
          </a:p>
          <a:p>
            <a:pPr lvl="0"/>
            <a:r>
              <a:rPr lang="ru-RU" dirty="0" smtClean="0"/>
              <a:t>На какие группы подразделяют экологические факторы? </a:t>
            </a:r>
          </a:p>
          <a:p>
            <a:pPr lvl="0"/>
            <a:r>
              <a:rPr lang="ru-RU" dirty="0" smtClean="0"/>
              <a:t>Что такое оптимальный фактор? </a:t>
            </a:r>
          </a:p>
          <a:p>
            <a:pPr lvl="0"/>
            <a:r>
              <a:rPr lang="ru-RU" dirty="0" smtClean="0"/>
              <a:t>Что такое лимитирующий фактор?</a:t>
            </a:r>
          </a:p>
          <a:p>
            <a:pPr lvl="0"/>
            <a:r>
              <a:rPr lang="ru-RU" dirty="0" smtClean="0"/>
              <a:t>Что такое фотопериодизм?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857232"/>
            <a:ext cx="8229600" cy="3500462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Составьте пищевую </a:t>
            </a:r>
            <a:r>
              <a:rPr lang="ru-RU" sz="2800" dirty="0" smtClean="0"/>
              <a:t>цепь и </a:t>
            </a:r>
            <a:r>
              <a:rPr lang="ru-RU" sz="2800" dirty="0" smtClean="0"/>
              <a:t>определите </a:t>
            </a:r>
            <a:r>
              <a:rPr lang="ru-RU" sz="2800" dirty="0" err="1" smtClean="0"/>
              <a:t>консумента</a:t>
            </a:r>
            <a:r>
              <a:rPr lang="ru-RU" sz="2800" dirty="0" smtClean="0"/>
              <a:t> 2-го порядка</a:t>
            </a:r>
            <a:r>
              <a:rPr lang="ru-RU" sz="2800" dirty="0" smtClean="0"/>
              <a:t>, </a:t>
            </a:r>
            <a:r>
              <a:rPr lang="ru-RU" sz="2800" dirty="0" smtClean="0"/>
              <a:t>используя </a:t>
            </a:r>
            <a:r>
              <a:rPr lang="ru-RU" sz="2800" dirty="0" smtClean="0"/>
              <a:t>всех названных </a:t>
            </a:r>
            <a:r>
              <a:rPr lang="ru-RU" sz="2800" dirty="0" smtClean="0"/>
              <a:t>представителей</a:t>
            </a:r>
            <a:r>
              <a:rPr lang="ru-RU" sz="2800" dirty="0" smtClean="0"/>
              <a:t>: </a:t>
            </a:r>
            <a:r>
              <a:rPr lang="ru-RU" sz="2800" dirty="0" smtClean="0"/>
              <a:t>ястреб</a:t>
            </a:r>
            <a:r>
              <a:rPr lang="ru-RU" sz="2800" dirty="0" smtClean="0"/>
              <a:t>, </a:t>
            </a:r>
            <a:r>
              <a:rPr lang="ru-RU" sz="2800" dirty="0" smtClean="0"/>
              <a:t>цветки яблони</a:t>
            </a:r>
            <a:r>
              <a:rPr lang="ru-RU" sz="2800" dirty="0" smtClean="0"/>
              <a:t>, </a:t>
            </a:r>
            <a:r>
              <a:rPr lang="ru-RU" sz="2800" dirty="0" smtClean="0"/>
              <a:t>большая синица</a:t>
            </a:r>
            <a:r>
              <a:rPr lang="ru-RU" sz="2800" dirty="0" smtClean="0"/>
              <a:t>, жук </a:t>
            </a:r>
            <a:r>
              <a:rPr lang="ru-RU" sz="2800" dirty="0" smtClean="0"/>
              <a:t>яблонный цветоед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14818"/>
            <a:ext cx="8229600" cy="209454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Ответьте на вопросы: </a:t>
            </a:r>
            <a:endParaRPr lang="ru-RU" dirty="0" smtClean="0"/>
          </a:p>
          <a:p>
            <a:r>
              <a:rPr lang="ru-RU" dirty="0" smtClean="0"/>
              <a:t>В каком диапазоне температур растение  чувствует себя оптимально?</a:t>
            </a:r>
          </a:p>
          <a:p>
            <a:r>
              <a:rPr lang="ru-RU" dirty="0" smtClean="0"/>
              <a:t>В каком диапазоне температур растение способно жить?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image5"/>
          <p:cNvPicPr/>
          <p:nvPr/>
        </p:nvPicPr>
        <p:blipFill>
          <a:blip r:embed="rId2"/>
          <a:srcRect b="10986"/>
          <a:stretch>
            <a:fillRect/>
          </a:stretch>
        </p:blipFill>
        <p:spPr bwMode="auto">
          <a:xfrm>
            <a:off x="1601787" y="214290"/>
            <a:ext cx="594042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Справился ли с работой? Что удалось? Что не удалось? Какие ошибки допущены?</a:t>
            </a:r>
          </a:p>
          <a:p>
            <a:pPr lvl="0"/>
            <a:r>
              <a:rPr lang="ru-RU" dirty="0" smtClean="0"/>
              <a:t>Какое задание было самым трудным? Почему?</a:t>
            </a:r>
          </a:p>
          <a:p>
            <a:pPr lvl="0"/>
            <a:r>
              <a:rPr lang="ru-RU" dirty="0" smtClean="0"/>
              <a:t>Над какими умениями нужно еще поработать? Как?</a:t>
            </a:r>
          </a:p>
          <a:p>
            <a:pPr lvl="0"/>
            <a:r>
              <a:rPr lang="ru-RU" dirty="0" smtClean="0"/>
              <a:t>Как бы вы оценили свою работу?</a:t>
            </a:r>
          </a:p>
          <a:p>
            <a:pPr lvl="0"/>
            <a:r>
              <a:rPr lang="ru-RU" dirty="0" smtClean="0"/>
              <a:t>Доволен ли своей работой?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</TotalTime>
  <Words>140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Обобщение  темы «Экосистемы»</vt:lpstr>
      <vt:lpstr>Блиц-опрос</vt:lpstr>
      <vt:lpstr>Составьте пищевую цепь и определите консумента 2-го порядка, используя всех названных представителей: ястреб, цветки яблони, большая синица, жук яблонный цветоед.</vt:lpstr>
      <vt:lpstr>Слайд 4</vt:lpstr>
      <vt:lpstr>Рефлексия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Обобщение  темы «Экосистемы»</dc:title>
  <dc:creator>ADMIN</dc:creator>
  <cp:lastModifiedBy>ADMIN</cp:lastModifiedBy>
  <cp:revision>2</cp:revision>
  <dcterms:created xsi:type="dcterms:W3CDTF">2017-02-02T17:18:20Z</dcterms:created>
  <dcterms:modified xsi:type="dcterms:W3CDTF">2017-02-02T17:30:50Z</dcterms:modified>
</cp:coreProperties>
</file>